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69" r:id="rId2"/>
    <p:sldId id="470" r:id="rId3"/>
    <p:sldId id="471" r:id="rId4"/>
    <p:sldId id="472" r:id="rId5"/>
    <p:sldId id="473" r:id="rId6"/>
    <p:sldId id="47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234. KAH HANG HONG GUM ZO LO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Weeping Will Not Save Me 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Eph. 2:8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Rev. Robert Lowry, 1826-1899</a:t>
            </a:r>
          </a:p>
          <a:p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699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0286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25097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9947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1313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Tapa,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2373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234. KAH HANG HONG GUM ZO LO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2018-12-14T14:30:51Z</dcterms:modified>
</cp:coreProperties>
</file>